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a398d474d1e1b709" providerId="LiveId" clId="{4CB21471-D948-4648-A376-3A5295C1A68E}"/>
    <pc:docChg chg="modSld">
      <pc:chgData name="" userId="a398d474d1e1b709" providerId="LiveId" clId="{4CB21471-D948-4648-A376-3A5295C1A68E}" dt="2023-01-23T15:22:59.853" v="8" actId="20577"/>
      <pc:docMkLst>
        <pc:docMk/>
      </pc:docMkLst>
      <pc:sldChg chg="modSp">
        <pc:chgData name="" userId="a398d474d1e1b709" providerId="LiveId" clId="{4CB21471-D948-4648-A376-3A5295C1A68E}" dt="2023-01-23T15:22:59.853" v="8" actId="20577"/>
        <pc:sldMkLst>
          <pc:docMk/>
          <pc:sldMk cId="1081349895" sldId="257"/>
        </pc:sldMkLst>
        <pc:spChg chg="mod">
          <ac:chgData name="" userId="a398d474d1e1b709" providerId="LiveId" clId="{4CB21471-D948-4648-A376-3A5295C1A68E}" dt="2023-01-23T15:22:59.853" v="8" actId="20577"/>
          <ac:spMkLst>
            <pc:docMk/>
            <pc:sldMk cId="1081349895" sldId="257"/>
            <ac:spMk id="14" creationId="{71A336F2-5F23-4156-8E3E-817BBDF9CD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6E07A0-02F4-415F-9E8E-99A88868D5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0173" y="2605849"/>
            <a:ext cx="7766936" cy="1646302"/>
          </a:xfrm>
        </p:spPr>
        <p:txBody>
          <a:bodyPr/>
          <a:lstStyle/>
          <a:p>
            <a:pPr algn="ctr"/>
            <a:r>
              <a:rPr kumimoji="1"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CLINICS</a:t>
            </a:r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予約　</a:t>
            </a:r>
            <a:br>
              <a:rPr kumimoji="1" lang="en-US" altLang="ja-JP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家族アカウント追加方法</a:t>
            </a:r>
          </a:p>
        </p:txBody>
      </p:sp>
    </p:spTree>
    <p:extLst>
      <p:ext uri="{BB962C8B-B14F-4D97-AF65-F5344CB8AC3E}">
        <p14:creationId xmlns:p14="http://schemas.microsoft.com/office/powerpoint/2010/main" val="1460571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93CFCCE0-8295-4A2E-9FF5-CCEE5DAA17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772" b="15333"/>
          <a:stretch/>
        </p:blipFill>
        <p:spPr>
          <a:xfrm>
            <a:off x="613149" y="740862"/>
            <a:ext cx="3148475" cy="5376276"/>
          </a:xfr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1A336F2-5F23-4156-8E3E-817BBDF9CD7A}"/>
              </a:ext>
            </a:extLst>
          </p:cNvPr>
          <p:cNvSpPr txBox="1"/>
          <p:nvPr/>
        </p:nvSpPr>
        <p:spPr>
          <a:xfrm>
            <a:off x="4132730" y="2707340"/>
            <a:ext cx="634701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ホームページより、予約サイト画面を開いてください</a:t>
            </a:r>
            <a:br>
              <a:rPr kumimoji="1" lang="en-US" altLang="ja-JP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kumimoji="1" lang="en-US" altLang="ja-JP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endParaRPr kumimoji="1" lang="en-US" altLang="ja-JP" sz="2000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endParaRPr kumimoji="1" lang="en-US" altLang="ja-JP" sz="2000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右上の</a:t>
            </a:r>
            <a:r>
              <a:rPr kumimoji="1" lang="ja-JP" altLang="en-US" sz="20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丸</a:t>
            </a: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で囲まれているメニューバーを押してください</a:t>
            </a:r>
            <a:endParaRPr kumimoji="1" lang="en-US" altLang="ja-JP" sz="2000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342900" indent="-342900">
              <a:buFont typeface="+mj-ea"/>
              <a:buAutoNum type="circleNumDbPlain"/>
            </a:pPr>
            <a:endParaRPr kumimoji="1" lang="ja-JP" altLang="en-US" dirty="0"/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25FC4A88-C554-41D6-A1DD-8CBDDFFDFC03}"/>
              </a:ext>
            </a:extLst>
          </p:cNvPr>
          <p:cNvSpPr/>
          <p:nvPr/>
        </p:nvSpPr>
        <p:spPr>
          <a:xfrm>
            <a:off x="3116165" y="678109"/>
            <a:ext cx="579828" cy="57982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349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7265AF3F-D866-4F09-9C55-49EF7E413F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826" b="15809"/>
          <a:stretch/>
        </p:blipFill>
        <p:spPr>
          <a:xfrm>
            <a:off x="9077687" y="1350479"/>
            <a:ext cx="2450923" cy="4157039"/>
          </a:xfr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E6FA9656-2465-46FC-833E-37F1F6336B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491" b="15424"/>
          <a:stretch/>
        </p:blipFill>
        <p:spPr>
          <a:xfrm>
            <a:off x="526219" y="1350479"/>
            <a:ext cx="2450923" cy="4195219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0327F96-7AAD-4FBC-8024-936FEC8CF85C}"/>
              </a:ext>
            </a:extLst>
          </p:cNvPr>
          <p:cNvSpPr txBox="1"/>
          <p:nvPr/>
        </p:nvSpPr>
        <p:spPr>
          <a:xfrm>
            <a:off x="3114314" y="2439324"/>
            <a:ext cx="568903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←</a:t>
            </a:r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ログイン済みの場合、左の画面が表示されます</a:t>
            </a: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r"/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ログインされていない場合右の画面が表示されますので</a:t>
            </a: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r"/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ログインをお願い致します</a:t>
            </a:r>
            <a:r>
              <a:rPr kumimoji="1" lang="ja-JP" altLang="en-US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→</a:t>
            </a:r>
            <a:endParaRPr kumimoji="1" lang="en-US" altLang="ja-JP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kumimoji="1" lang="ja-JP" altLang="en-US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C94ED44-CD6A-49D2-A872-8F0B4E1ECB79}"/>
              </a:ext>
            </a:extLst>
          </p:cNvPr>
          <p:cNvSpPr txBox="1"/>
          <p:nvPr/>
        </p:nvSpPr>
        <p:spPr>
          <a:xfrm>
            <a:off x="744071" y="1855694"/>
            <a:ext cx="824753" cy="338554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患者名</a:t>
            </a:r>
          </a:p>
        </p:txBody>
      </p:sp>
    </p:spTree>
    <p:extLst>
      <p:ext uri="{BB962C8B-B14F-4D97-AF65-F5344CB8AC3E}">
        <p14:creationId xmlns:p14="http://schemas.microsoft.com/office/powerpoint/2010/main" val="696851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E55321A1-D32B-4599-B75B-99A9198915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5330" b="15453"/>
          <a:stretch/>
        </p:blipFill>
        <p:spPr>
          <a:xfrm>
            <a:off x="824753" y="1008529"/>
            <a:ext cx="2823473" cy="4840941"/>
          </a:xfr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58EB139-F87B-4155-8E68-A70C8BFA81D6}"/>
              </a:ext>
            </a:extLst>
          </p:cNvPr>
          <p:cNvSpPr txBox="1"/>
          <p:nvPr/>
        </p:nvSpPr>
        <p:spPr>
          <a:xfrm>
            <a:off x="995082" y="1586753"/>
            <a:ext cx="753036" cy="30777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患者名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1200425-3236-4C4B-9AD5-F5BC9955EF00}"/>
              </a:ext>
            </a:extLst>
          </p:cNvPr>
          <p:cNvSpPr txBox="1"/>
          <p:nvPr/>
        </p:nvSpPr>
        <p:spPr>
          <a:xfrm>
            <a:off x="4464424" y="2904565"/>
            <a:ext cx="50112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④ログインが完了しましたら</a:t>
            </a:r>
            <a:endParaRPr kumimoji="1" lang="en-US" altLang="ja-JP" sz="2000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こちらの画面、一番下の項目</a:t>
            </a:r>
            <a:endParaRPr kumimoji="1" lang="en-US" altLang="ja-JP" sz="2000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br>
              <a:rPr kumimoji="1" lang="en-US" altLang="ja-JP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【</a:t>
            </a: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家族アカウント</a:t>
            </a:r>
            <a:r>
              <a:rPr kumimoji="1" lang="en-US" altLang="ja-JP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】</a:t>
            </a: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を選択してください</a:t>
            </a: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AA8DB5A9-A6E1-402A-A182-5E5880B9D67F}"/>
              </a:ext>
            </a:extLst>
          </p:cNvPr>
          <p:cNvSpPr/>
          <p:nvPr/>
        </p:nvSpPr>
        <p:spPr>
          <a:xfrm>
            <a:off x="824753" y="4598895"/>
            <a:ext cx="1066800" cy="46616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513648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コンテンツ プレースホルダー 6">
            <a:extLst>
              <a:ext uri="{FF2B5EF4-FFF2-40B4-BE49-F238E27FC236}">
                <a16:creationId xmlns:a16="http://schemas.microsoft.com/office/drawing/2014/main" id="{FF3CF0A7-40AD-4D24-9F9C-E0ADD7020E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233" b="14777"/>
          <a:stretch/>
        </p:blipFill>
        <p:spPr>
          <a:xfrm>
            <a:off x="1192715" y="1253018"/>
            <a:ext cx="2545567" cy="4351964"/>
          </a:xfr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559F48E-ACCC-44D5-BC62-EF69117B57A9}"/>
              </a:ext>
            </a:extLst>
          </p:cNvPr>
          <p:cNvSpPr txBox="1"/>
          <p:nvPr/>
        </p:nvSpPr>
        <p:spPr>
          <a:xfrm>
            <a:off x="4105427" y="2939098"/>
            <a:ext cx="65531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⑤　</a:t>
            </a:r>
            <a:r>
              <a:rPr kumimoji="1"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【</a:t>
            </a: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家族アカウント追加</a:t>
            </a:r>
            <a:r>
              <a:rPr kumimoji="1" lang="en-US" altLang="ja-JP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】</a:t>
            </a: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ボタンより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lvl="1"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メインアカウントの他にご兄弟など、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lvl="1"/>
            <a:r>
              <a:rPr kumimoji="1" lang="ja-JP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受診のご予定がある患者様のご登録をお願い致します</a:t>
            </a:r>
            <a:endParaRPr kumimoji="1" lang="en-US" altLang="ja-JP" sz="2000" dirty="0">
              <a:solidFill>
                <a:schemeClr val="tx1">
                  <a:lumMod val="85000"/>
                  <a:lumOff val="1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77DEAD7-67BD-495F-8F0A-7DD08170CA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0968" y="2853264"/>
            <a:ext cx="1103472" cy="506012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673EC42-86E3-42D6-A42B-2B97EC59B4BD}"/>
              </a:ext>
            </a:extLst>
          </p:cNvPr>
          <p:cNvSpPr txBox="1"/>
          <p:nvPr/>
        </p:nvSpPr>
        <p:spPr>
          <a:xfrm>
            <a:off x="1559860" y="3523874"/>
            <a:ext cx="788894" cy="2308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鈴木　花子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33AFC91-38D5-4B76-9260-1CCC25308B2E}"/>
              </a:ext>
            </a:extLst>
          </p:cNvPr>
          <p:cNvSpPr txBox="1"/>
          <p:nvPr/>
        </p:nvSpPr>
        <p:spPr>
          <a:xfrm>
            <a:off x="1550896" y="4420344"/>
            <a:ext cx="788894" cy="2308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鈴木　太郎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54554C2-448C-4BCF-A0A2-74CFE34E9910}"/>
              </a:ext>
            </a:extLst>
          </p:cNvPr>
          <p:cNvSpPr txBox="1"/>
          <p:nvPr/>
        </p:nvSpPr>
        <p:spPr>
          <a:xfrm>
            <a:off x="1559861" y="3972109"/>
            <a:ext cx="788894" cy="2308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鈴木　桜子</a:t>
            </a:r>
          </a:p>
        </p:txBody>
      </p:sp>
    </p:spTree>
    <p:extLst>
      <p:ext uri="{BB962C8B-B14F-4D97-AF65-F5344CB8AC3E}">
        <p14:creationId xmlns:p14="http://schemas.microsoft.com/office/powerpoint/2010/main" val="1380601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コンテンツ プレースホルダー 4">
            <a:extLst>
              <a:ext uri="{FF2B5EF4-FFF2-40B4-BE49-F238E27FC236}">
                <a16:creationId xmlns:a16="http://schemas.microsoft.com/office/drawing/2014/main" id="{94BD0FC8-DF2B-47B3-96A8-D1E74C84C9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6003" b="18010"/>
          <a:stretch/>
        </p:blipFill>
        <p:spPr>
          <a:xfrm>
            <a:off x="843091" y="1158806"/>
            <a:ext cx="2760720" cy="4540387"/>
          </a:xfr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39EBDF-1382-4FE2-A0F6-71D0D7D5E71F}"/>
              </a:ext>
            </a:extLst>
          </p:cNvPr>
          <p:cNvSpPr txBox="1"/>
          <p:nvPr/>
        </p:nvSpPr>
        <p:spPr>
          <a:xfrm>
            <a:off x="1264023" y="3470085"/>
            <a:ext cx="1362635" cy="2308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メインアカウント患者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3329055-1A58-4493-A375-CD27D040A500}"/>
              </a:ext>
            </a:extLst>
          </p:cNvPr>
          <p:cNvSpPr txBox="1"/>
          <p:nvPr/>
        </p:nvSpPr>
        <p:spPr>
          <a:xfrm>
            <a:off x="1264024" y="3933619"/>
            <a:ext cx="788894" cy="2308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鈴木　花子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2B8835D-E847-4D62-8C0D-645F58362402}"/>
              </a:ext>
            </a:extLst>
          </p:cNvPr>
          <p:cNvSpPr txBox="1"/>
          <p:nvPr/>
        </p:nvSpPr>
        <p:spPr>
          <a:xfrm>
            <a:off x="1250576" y="4941675"/>
            <a:ext cx="788894" cy="2308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鈴木　太郎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EB7E85F-31B7-456C-8BA1-CC8512BC619E}"/>
              </a:ext>
            </a:extLst>
          </p:cNvPr>
          <p:cNvSpPr txBox="1"/>
          <p:nvPr/>
        </p:nvSpPr>
        <p:spPr>
          <a:xfrm>
            <a:off x="1259541" y="4442883"/>
            <a:ext cx="788894" cy="2308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鈴木　桜子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2923201-C8B4-469B-B62C-5ED024A284AB}"/>
              </a:ext>
            </a:extLst>
          </p:cNvPr>
          <p:cNvSpPr txBox="1"/>
          <p:nvPr/>
        </p:nvSpPr>
        <p:spPr>
          <a:xfrm>
            <a:off x="4087906" y="2917956"/>
            <a:ext cx="5585011" cy="1405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ご家族様をご登録いただきますと</a:t>
            </a:r>
            <a:endParaRPr kumimoji="1" lang="en-US" altLang="ja-JP" sz="2000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ご予約をお取りになられる際、受診者の選択が</a:t>
            </a:r>
            <a:endParaRPr kumimoji="1" lang="en-US" altLang="ja-JP" sz="2000" dirty="0"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可能になります</a:t>
            </a:r>
          </a:p>
        </p:txBody>
      </p:sp>
    </p:spTree>
    <p:extLst>
      <p:ext uri="{BB962C8B-B14F-4D97-AF65-F5344CB8AC3E}">
        <p14:creationId xmlns:p14="http://schemas.microsoft.com/office/powerpoint/2010/main" val="637280363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</TotalTime>
  <Words>149</Words>
  <Application>Microsoft Office PowerPoint</Application>
  <PresentationFormat>ワイド画面</PresentationFormat>
  <Paragraphs>29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HGP創英角ﾎﾟｯﾌﾟ体</vt:lpstr>
      <vt:lpstr>メイリオ</vt:lpstr>
      <vt:lpstr>Arial</vt:lpstr>
      <vt:lpstr>Trebuchet MS</vt:lpstr>
      <vt:lpstr>Wingdings 3</vt:lpstr>
      <vt:lpstr>ファセット</vt:lpstr>
      <vt:lpstr>CLINICS予約　 家族アカウント追加方法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CLINICS予約　 家族アカウント追加方法</dc:title>
  <dc:creator>W16</dc:creator>
  <cp:lastModifiedBy>W16</cp:lastModifiedBy>
  <cp:revision>8</cp:revision>
  <dcterms:created xsi:type="dcterms:W3CDTF">2023-01-23T13:58:12Z</dcterms:created>
  <dcterms:modified xsi:type="dcterms:W3CDTF">2023-01-23T15:23:03Z</dcterms:modified>
</cp:coreProperties>
</file>